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61" r:id="rId3"/>
    <p:sldId id="277" r:id="rId4"/>
    <p:sldId id="262" r:id="rId5"/>
    <p:sldId id="263" r:id="rId6"/>
    <p:sldId id="264" r:id="rId7"/>
    <p:sldId id="265" r:id="rId8"/>
    <p:sldId id="266" r:id="rId9"/>
    <p:sldId id="278" r:id="rId10"/>
    <p:sldId id="280" r:id="rId11"/>
    <p:sldId id="27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41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03760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5" y="1463348"/>
            <a:ext cx="8646458" cy="4681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0128" y="1907178"/>
            <a:ext cx="4967785" cy="2764794"/>
          </a:xfrm>
        </p:spPr>
        <p:txBody>
          <a:bodyPr>
            <a:noAutofit/>
          </a:bodyPr>
          <a:lstStyle/>
          <a:p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Детское творческое объединение 2030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8616" y="6045558"/>
            <a:ext cx="7145384" cy="812442"/>
          </a:xfrm>
          <a:solidFill>
            <a:srgbClr val="003366">
              <a:alpha val="78039"/>
            </a:srgbClr>
          </a:solidFill>
          <a:effectLst>
            <a:softEdge rad="63500"/>
          </a:effectLst>
        </p:spPr>
        <p:txBody>
          <a:bodyPr>
            <a:normAutofit fontScale="85000" lnSpcReduction="10000"/>
          </a:bodyPr>
          <a:lstStyle/>
          <a:p>
            <a:pPr algn="r"/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</a:rPr>
              <a:t>Ватутина Диана Вадимовна,</a:t>
            </a:r>
          </a:p>
          <a:p>
            <a:pPr algn="r"/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</a:rPr>
              <a:t>педагог дополнительного образования</a:t>
            </a:r>
            <a:endParaRPr lang="ru-RU" sz="2800" b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278" y="1656184"/>
            <a:ext cx="4278952" cy="2853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047" y="3432377"/>
            <a:ext cx="4129581" cy="2753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157057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1416" y="4708641"/>
            <a:ext cx="39246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Ребёнок — зеркало семьи; как в капле воды отражается солнце, так в детях отражается чистота матери и отца.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0500" y="1882451"/>
            <a:ext cx="39246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Педагогический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тандем </a:t>
            </a:r>
          </a:p>
          <a:p>
            <a:pPr algn="ctr"/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Ребенок – Педагог – Семья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93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0" y="1418408"/>
            <a:ext cx="4343400" cy="3257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16" y="3128570"/>
            <a:ext cx="4343400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157057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01416" y="4708641"/>
            <a:ext cx="39246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Наставничество через создание арт-мастерских, проведение творческого марафона, сотрудничество с кафедрами театральной режиссуры и актерского мастерства</a:t>
            </a: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6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2GG6J2n0Fk.jpg"/>
          <p:cNvPicPr>
            <a:picLocks noChangeAspect="1"/>
          </p:cNvPicPr>
          <p:nvPr/>
        </p:nvPicPr>
        <p:blipFill>
          <a:blip r:embed="rId2" cstate="print"/>
          <a:srcRect t="10095" r="16984" b="16381"/>
          <a:stretch>
            <a:fillRect/>
          </a:stretch>
        </p:blipFill>
        <p:spPr>
          <a:xfrm>
            <a:off x="5138136" y="1123406"/>
            <a:ext cx="3274344" cy="38666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0" y="5185956"/>
            <a:ext cx="4572000" cy="6662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Елизавета </a:t>
            </a:r>
            <a:r>
              <a:rPr kumimoji="0" lang="ru-RU" sz="2800" b="0" i="0" u="none" strike="noStrike" kern="120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Садчикова</a:t>
            </a: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,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7 лет</a:t>
            </a:r>
            <a:endParaRPr kumimoji="0" lang="ru-RU" sz="28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69965" y="2085705"/>
            <a:ext cx="4682281" cy="2776006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«Через 10 лет студия только улучшится.</a:t>
            </a:r>
          </a:p>
          <a:p>
            <a:pPr lvl="0"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32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все дети станут профессиональными актёрами и актрисами»</a:t>
            </a:r>
            <a:endParaRPr kumimoji="0" lang="ru-RU" sz="3200" b="0" i="1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93716" y="2159595"/>
            <a:ext cx="5360126" cy="4121132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«Я вижу, что у нас в Калининском районе построят большой </a:t>
            </a:r>
            <a:r>
              <a:rPr lang="ru-RU" sz="20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супер-театр</a:t>
            </a: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и название у него будет «Мечта», режиссёром-постановщиком будет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Ватутина Диана Вадимовна.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будет самый модный и со всеми современными технологиями театр.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 еще в этом театре будет две сцены: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одна для стандартных выступлений и постановок, которые будут снимать на видео и затем переводить в голограмму.</a:t>
            </a:r>
          </a:p>
          <a:p>
            <a:pPr algn="ctr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Показывать этот же спектакль уже будут на второй сцене, но уже переведённый в голограмму»</a:t>
            </a:r>
            <a:endParaRPr kumimoji="0" lang="ru-RU" sz="2000" b="0" i="1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3" name="Рисунок 2" descr="FullSizeRend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11759" y="1024890"/>
            <a:ext cx="2814229" cy="3290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94514" y="4376059"/>
            <a:ext cx="4572000" cy="6662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Данил Казанцев,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9 лет</a:t>
            </a:r>
            <a:endParaRPr kumimoji="0" lang="ru-RU" sz="28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VeAHaluwL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4271" y="740910"/>
            <a:ext cx="3355043" cy="33738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990012" y="4167053"/>
            <a:ext cx="4572000" cy="6662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Кирилл Кауров,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12 лет</a:t>
            </a:r>
            <a:endParaRPr kumimoji="0" lang="ru-RU" sz="28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0777" y="2086894"/>
            <a:ext cx="5085806" cy="4443216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«Интересно, как измениться мир через 10лет и что произойдёт с нашей театральной студией?.. Новейшие технологии позволят нам быстрее учить тексты, может быть даже и не будет «настоящих» людей на сцене. Всё заменят голограммы и компьютерные программы.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 эмоции невозможно передать никак и ничем.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Поэтому, мне кажется, творчество будет жить вечно. Оно должно остаться именно таким, какое оно сейчас есть»</a:t>
            </a:r>
            <a:endParaRPr kumimoji="0" lang="ru-RU" sz="2000" b="0" i="1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83324" y="1929742"/>
            <a:ext cx="5320937" cy="4812804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«В 2030 году я вижу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театральное объединение «Мечта» обителью творчества для детей, которые хотят изучать искусство театра и постановок.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Я думаю, что в будущем появится способ перевоплощения в других людей, чтобы лучше вжиться в роль.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 может быть сцена будет модернизироваться в настоящий корабль или какой-нибудь дом.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Ещё было бы замечательно перемещаться во времени,</a:t>
            </a:r>
          </a:p>
          <a:p>
            <a:pPr algn="ctr"/>
            <a:r>
              <a:rPr lang="ru-RU" sz="2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чтобы получать новые знания от великих актёров мира»</a:t>
            </a:r>
            <a:endParaRPr kumimoji="0" lang="ru-RU" sz="2000" b="0" i="1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3" name="Рисунок 2" descr="gbx6bmHyd_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85689" y="215537"/>
            <a:ext cx="2827238" cy="43066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55326" y="4656712"/>
            <a:ext cx="4572000" cy="6662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Дарина</a:t>
            </a: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Шафиева</a:t>
            </a:r>
            <a:r>
              <a:rPr kumimoji="0" lang="ru-RU" sz="28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,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16 лет</a:t>
            </a:r>
            <a:endParaRPr kumimoji="0" lang="ru-RU" sz="28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2" r="16775"/>
          <a:stretch/>
        </p:blipFill>
        <p:spPr>
          <a:xfrm flipH="1">
            <a:off x="6514750" y="2914531"/>
            <a:ext cx="2500351" cy="3482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60" y="2369752"/>
            <a:ext cx="2187576" cy="3281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5" y="2381155"/>
            <a:ext cx="3411372" cy="2274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57" y="4067678"/>
            <a:ext cx="3355200" cy="2237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221" y="2381250"/>
            <a:ext cx="4607774" cy="3067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1" y="3200400"/>
            <a:ext cx="4657265" cy="3105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6" name="Picture 2" descr="C:\Users\user\Desktop\СМешанно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335" y="2130051"/>
            <a:ext cx="6006415" cy="450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9" y="2465467"/>
            <a:ext cx="7478973" cy="3988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584" y="1282890"/>
            <a:ext cx="3563269" cy="24024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899" y="3658435"/>
            <a:ext cx="86390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Учреждения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дополнительного образования ищут новые формы и методы работы, создают условия для полноценного развития обучающихся и подготавливают их к жизни в постоянно развивающемся 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обществе.</a:t>
            </a:r>
          </a:p>
          <a:p>
            <a:pPr indent="360000" algn="just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Каким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бы ни мечтали мы увидеть наше будущее, чем бы ни наполнили его, главное в нём всегда останется одно – это детское творческое объединение, как главная системообразующая единица учреждения дополнительного образования, как двигатель прогресса, в котором самосовершенствуются дети.</a:t>
            </a:r>
          </a:p>
        </p:txBody>
      </p:sp>
      <p:pic>
        <p:nvPicPr>
          <p:cNvPr id="1027" name="Picture 3" descr="\\comp2\Общая папка\МУЛЬТИМЕДИЯ\ФОТО\ФОТО-2018-2019\Отчетный концерт ДДТ Романтика 30 лет Большое космическое путешествие\IMG_4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31" y="260182"/>
            <a:ext cx="3986398" cy="265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70" y="2064191"/>
            <a:ext cx="3971454" cy="2978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2050" name="Picture 2" descr="\\comp2\Общая папка\DSC097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2" y="3142009"/>
            <a:ext cx="4726156" cy="3141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TextBox 6"/>
          <p:cNvSpPr txBox="1"/>
          <p:nvPr/>
        </p:nvSpPr>
        <p:spPr>
          <a:xfrm>
            <a:off x="5159197" y="5073527"/>
            <a:ext cx="388021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Театральное объединение «Мечта» помогает детям раскрыть свои таланты и познакомится с увлекательным миром театра</a:t>
            </a:r>
            <a:endParaRPr lang="ru-RU" sz="19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88" y="2026279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17092" y="555410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3074" name="Picture 2" descr="C:\Users\user\Desktop\skBz-xzgqE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3" t="6179" r="23223" b="3317"/>
          <a:stretch/>
        </p:blipFill>
        <p:spPr bwMode="auto">
          <a:xfrm>
            <a:off x="443346" y="2803562"/>
            <a:ext cx="4291616" cy="37797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60887" y="5060887"/>
            <a:ext cx="3652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Дети вдохновляют меня на творчество, а я делюсь этим творчеством с ними</a:t>
            </a:r>
            <a:endParaRPr lang="ru-RU" sz="2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029" y="752859"/>
            <a:ext cx="4243381" cy="28289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305" y="3302784"/>
            <a:ext cx="4425490" cy="2949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54" y="2167320"/>
            <a:ext cx="4130360" cy="27543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754" y="5115208"/>
            <a:ext cx="3231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Детское творческое объединение – театральный коллектив «Мечта»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24681" y="171768"/>
            <a:ext cx="6137608" cy="2394011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Проведено исследование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«Каким вы видите театральное объединение «Мечта» через 10 лет?»</a:t>
            </a:r>
            <a:endParaRPr kumimoji="0" lang="ru-RU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2629242"/>
            <a:ext cx="9144000" cy="26476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 Дети – целевая аудитория;</a:t>
            </a:r>
          </a:p>
          <a:p>
            <a:pPr lvl="0" algn="ctr" defTabSz="685800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 Родители – главные помощники;</a:t>
            </a:r>
          </a:p>
          <a:p>
            <a:pPr algn="ctr" defTabSz="685800">
              <a:lnSpc>
                <a:spcPct val="114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 Коллеги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–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 п</a:t>
            </a:r>
            <a:r>
              <a:rPr lang="ru-RU" sz="360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рофессиональное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 сообщество </a:t>
            </a:r>
            <a:endParaRPr kumimoji="0" lang="ru-RU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67097" y="5534638"/>
            <a:ext cx="6609805" cy="942362"/>
          </a:xfrm>
          <a:prstGeom prst="rect">
            <a:avLst/>
          </a:prstGeom>
          <a:solidFill>
            <a:srgbClr val="FFFF00"/>
          </a:solidFill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В опросе приняли участие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200 человек</a:t>
            </a:r>
            <a:endParaRPr kumimoji="0" lang="ru-RU" sz="3200" b="0" i="0" u="none" strike="noStrike" kern="1200" cap="none" spc="0" normalizeH="0" baseline="0" noProof="0" dirty="0">
              <a:ln w="18415" cmpd="sng">
                <a:noFill/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854036" y="391888"/>
            <a:ext cx="6289964" cy="1769421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Три звена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образовательного</a:t>
            </a:r>
            <a:r>
              <a:rPr kumimoji="0" lang="ru-RU" sz="4000" b="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процесса</a:t>
            </a:r>
            <a:endParaRPr kumimoji="0" lang="ru-RU" sz="4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2299063"/>
            <a:ext cx="9144000" cy="30958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Дети и родители</a:t>
            </a:r>
          </a:p>
          <a:p>
            <a:pPr marL="0" marR="0" lvl="0" indent="0" algn="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Средства</a:t>
            </a:r>
            <a:r>
              <a:rPr kumimoji="0" lang="ru-RU" sz="3600" b="0" i="0" u="none" strike="noStrike" kern="120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eorgia" pitchFamily="18" charset="0"/>
                <a:ea typeface="+mj-ea"/>
                <a:cs typeface="+mj-cs"/>
              </a:rPr>
              <a:t> обучения и воспитания</a:t>
            </a:r>
          </a:p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Педагог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 дополнительного</a:t>
            </a:r>
          </a:p>
          <a:p>
            <a:pPr marL="0" marR="0" lvl="0" indent="0" algn="ctr" defTabSz="6858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  <a:ea typeface="+mj-ea"/>
                <a:cs typeface="+mj-cs"/>
              </a:rPr>
              <a:t>образования</a:t>
            </a:r>
            <a:endParaRPr kumimoji="0" lang="ru-RU" sz="36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77420" y="2483893"/>
            <a:ext cx="2320120" cy="60050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177420" y="3338925"/>
            <a:ext cx="1624084" cy="60050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177420" y="4305381"/>
            <a:ext cx="1187356" cy="600501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739" y="3764221"/>
            <a:ext cx="4170987" cy="2780271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2817092" y="157056"/>
            <a:ext cx="6222321" cy="1338295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32" y="1495352"/>
            <a:ext cx="3720509" cy="24803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9408" y="2181152"/>
            <a:ext cx="4114800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121" y="5639329"/>
            <a:ext cx="2290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Спектакль «Вовка и Аленка в сказочной стране»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0249" y="4314439"/>
            <a:ext cx="1831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Спектакль «Незнайка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все-все-все»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1523357"/>
            <a:ext cx="5520030" cy="310579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500449"/>
            <a:ext cx="2975270" cy="3967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17092" y="157057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2974" y="4957235"/>
            <a:ext cx="45084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Театральный коллектив «Мечта» – это место, где тебя всегда ждут,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где исполняются детские мечты.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548" y="1610563"/>
            <a:ext cx="5694630" cy="37993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817092" y="157057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046" y="5708714"/>
            <a:ext cx="64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Уже сейчас дети мечтают о стажировках в другие страны, ждут в коллективе детей разных культур, для них это возможность быть частью чего-то большого.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" y="3371851"/>
            <a:ext cx="4313981" cy="2876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1504950"/>
            <a:ext cx="4171950" cy="2781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17092" y="157057"/>
            <a:ext cx="6222321" cy="1366300"/>
          </a:xfrm>
          <a:prstGeom prst="rect">
            <a:avLst/>
          </a:prstGeom>
          <a:solidFill>
            <a:srgbClr val="003366"/>
          </a:solidFill>
        </p:spPr>
        <p:txBody>
          <a:bodyPr>
            <a:no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Проектная идея «Детское </a:t>
            </a: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творческое </a:t>
            </a:r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объединение -2030»</a:t>
            </a:r>
            <a:endParaRPr kumimoji="0" lang="ru-RU" sz="3200" b="0" i="0" u="none" strike="noStrike" kern="1200" cap="none" spc="6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076" y="2104414"/>
            <a:ext cx="37209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ДЕТСТВО БЕЗ ГРАНИЦ!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2131" y="4941683"/>
            <a:ext cx="3720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ДЕТСТВО БЕЗ ОГРАНИЧЕНИЙ!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2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658</Words>
  <Application>Microsoft Office PowerPoint</Application>
  <PresentationFormat>Экран (4:3)</PresentationFormat>
  <Paragraphs>73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Wingdings</vt:lpstr>
      <vt:lpstr>Тема Office</vt:lpstr>
      <vt:lpstr>Детское творческое объединение 2030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104</cp:revision>
  <dcterms:created xsi:type="dcterms:W3CDTF">2014-11-21T11:00:06Z</dcterms:created>
  <dcterms:modified xsi:type="dcterms:W3CDTF">2020-06-10T09:25:32Z</dcterms:modified>
</cp:coreProperties>
</file>